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269" r:id="rId2"/>
    <p:sldId id="270" r:id="rId3"/>
    <p:sldId id="271" r:id="rId4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9721-3A6B-4559-8CB6-83C4C6886A57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DAA3C-E983-4C7E-9185-0A6C5FD003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3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9B7E4-C111-4600-9FFC-9F0D58A1FBA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17B75-0418-4A66-91CD-4E4C8D1F6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565924"/>
              </p:ext>
            </p:extLst>
          </p:nvPr>
        </p:nvGraphicFramePr>
        <p:xfrm>
          <a:off x="228600" y="762000"/>
          <a:ext cx="8700087" cy="5816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399"/>
                <a:gridCol w="1879600"/>
                <a:gridCol w="1981200"/>
                <a:gridCol w="2070689"/>
                <a:gridCol w="1600199"/>
              </a:tblGrid>
              <a:tr h="41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r-Latn-RS" sz="1600" b="1" dirty="0">
                        <a:effectLst/>
                        <a:latin typeface="+mn-lt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Room 1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Room 2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Room 3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Room 4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</a:tr>
              <a:tr h="883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8.30-10.30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TC1: Extracranial arteries examination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TC2: B mode Brain Sonography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TC3: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Echocardiography </a:t>
                      </a:r>
                      <a:r>
                        <a:rPr lang="en-US" sz="1600" b="1" dirty="0">
                          <a:effectLst/>
                          <a:latin typeface="+mn-lt"/>
                        </a:rPr>
                        <a:t>for </a:t>
                      </a:r>
                      <a:r>
                        <a:rPr lang="en-US" sz="1600" b="1" dirty="0" err="1">
                          <a:effectLst/>
                          <a:latin typeface="+mn-lt"/>
                        </a:rPr>
                        <a:t>Neurosonologists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</a:tr>
              <a:tr h="31298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10.30-11.00 Coffee Break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906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11.00-13.00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(TC1)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(TC2)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(TC3)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Certification Exam</a:t>
                      </a:r>
                      <a:endParaRPr lang="sr-Latn-RS" sz="1600" b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Theoretical Exam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</a:tr>
              <a:tr h="3360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Lunch Break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933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14.00-16.00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TC4: Intracranial vascular examination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TC5: Nerves and Muscles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TC6: </a:t>
                      </a:r>
                      <a:r>
                        <a:rPr lang="hr-H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Ocular and orbital ultrasound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089" marR="64089" marT="8901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Certification Exam</a:t>
                      </a:r>
                      <a:endParaRPr lang="sr-Latn-RS" sz="1600" b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Practical Exam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</a:tr>
              <a:tr h="31362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16.00-16.30 Coffee Break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626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16.30-18.30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(TC4)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(TC5)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Demonstration &amp; Hands-on (TC6)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</a:tr>
              <a:tr h="44382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</a:rPr>
                        <a:t>20.00</a:t>
                      </a:r>
                      <a:r>
                        <a:rPr lang="sr-Latn-RS" sz="1800" b="1" dirty="0" smtClean="0">
                          <a:effectLst/>
                          <a:latin typeface="+mn-lt"/>
                        </a:rPr>
                        <a:t>-22.00</a:t>
                      </a:r>
                      <a:r>
                        <a:rPr lang="sr-Latn-RS" sz="18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+mn-lt"/>
                        </a:rPr>
                        <a:t>Opening Ceremony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</a:rPr>
                        <a:t>Lectures </a:t>
                      </a:r>
                      <a:r>
                        <a:rPr lang="en-US" sz="1800" b="1" dirty="0">
                          <a:effectLst/>
                          <a:latin typeface="+mn-lt"/>
                        </a:rPr>
                        <a:t>of </a:t>
                      </a:r>
                      <a:r>
                        <a:rPr lang="en-US" sz="1800" b="1" dirty="0" smtClean="0">
                          <a:effectLst/>
                          <a:latin typeface="+mn-lt"/>
                        </a:rPr>
                        <a:t>Excellence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Welcome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Reception</a:t>
                      </a:r>
                      <a:endParaRPr lang="sr-Latn-RS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14400" y="164068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TEACHING COURSES</a:t>
            </a: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TIMETABLE AND </a:t>
            </a:r>
            <a:r>
              <a:rPr lang="sr-Latn-R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 OVERVIEW,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April</a:t>
            </a: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663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176766"/>
              </p:ext>
            </p:extLst>
          </p:nvPr>
        </p:nvGraphicFramePr>
        <p:xfrm>
          <a:off x="228600" y="533400"/>
          <a:ext cx="8700086" cy="6083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3810000"/>
                <a:gridCol w="1981200"/>
                <a:gridCol w="1689686"/>
              </a:tblGrid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r-Latn-RS" sz="1600" b="1" dirty="0">
                        <a:effectLst/>
                        <a:latin typeface="+mn-lt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</a:rPr>
                        <a:t>Plenary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</a:rPr>
                        <a:t> Hall Tsar </a:t>
                      </a:r>
                      <a:r>
                        <a:rPr lang="en-US" sz="1800" b="1" baseline="0" dirty="0" err="1" smtClean="0">
                          <a:effectLst/>
                          <a:latin typeface="+mn-lt"/>
                        </a:rPr>
                        <a:t>Dusan</a:t>
                      </a:r>
                      <a:endParaRPr lang="en-US" sz="1800" b="1" dirty="0" smtClean="0">
                        <a:effectLst/>
                        <a:latin typeface="+mn-lt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b="1" dirty="0" smtClean="0"/>
                        <a:t>Poster</a:t>
                      </a:r>
                      <a:r>
                        <a:rPr lang="sr-Latn-RS" sz="1800" b="1" baseline="0" dirty="0" smtClean="0"/>
                        <a:t> Hall Danube</a:t>
                      </a:r>
                      <a:endParaRPr lang="en-US" sz="1800" b="1" dirty="0"/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Room Belgrade</a:t>
                      </a:r>
                      <a:endParaRPr lang="sr-Latn-RS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</a:tr>
              <a:tr h="6550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7.30-8.30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 Session 1: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 with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vascular surgeons/</a:t>
                      </a:r>
                      <a:r>
                        <a:rPr lang="en-US" sz="1600" b="1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neuronterventionists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Meeting NSRG</a:t>
                      </a:r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8.30-10.00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Session 2: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Joint Session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ESO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Stroke/Cerebrovascular Diseases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1298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10.00-10.30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Coffee </a:t>
                      </a:r>
                      <a:r>
                        <a:rPr lang="en-US" sz="1600" b="1" dirty="0">
                          <a:effectLst/>
                          <a:latin typeface="+mn-lt"/>
                        </a:rPr>
                        <a:t>Break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52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Scientific Session 3: </a:t>
                      </a:r>
                      <a:r>
                        <a:rPr lang="en-US" sz="1600" b="1" dirty="0" smtClean="0"/>
                        <a:t>Novel </a:t>
                      </a:r>
                      <a:r>
                        <a:rPr lang="en-US" sz="1600" b="1" dirty="0" err="1" smtClean="0"/>
                        <a:t>methods:neuroophtalmology</a:t>
                      </a:r>
                      <a:r>
                        <a:rPr lang="en-US" sz="1600" b="1" dirty="0" smtClean="0"/>
                        <a:t> and focused echocardiography</a:t>
                      </a:r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18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12.00-13.00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Guided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Poster Tour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360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</a:rPr>
                        <a:t>12.30-13.30 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Lunch Break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, Exibition, Poster Wieving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425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Scientific</a:t>
                      </a:r>
                      <a:r>
                        <a:rPr lang="sr-Latn-R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Session 4: </a:t>
                      </a:r>
                      <a:r>
                        <a:rPr lang="sr-Latn-R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Muscle and Nerve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 Session 5: Brain parenchyma sonography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498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16.30-17.00 Coffee Break</a:t>
                      </a: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sz="1600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17.00-18.30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 Session 6: Young scientists projects</a:t>
                      </a: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72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18.30-19.30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Meeting</a:t>
                      </a:r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44382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20.30-24.00 ESNCH Gala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Dinner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 of the Hub Restaurant</a:t>
                      </a:r>
                      <a:endParaRPr lang="sr-Latn-R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371600" y="0"/>
            <a:ext cx="647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 algn="ctr">
              <a:spcBef>
                <a:spcPts val="600"/>
              </a:spcBef>
              <a:spcAft>
                <a:spcPts val="600"/>
              </a:spcAft>
            </a:pP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TIMETABLE AND PROGRAM OVERVIEW,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April</a:t>
            </a: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439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624521"/>
              </p:ext>
            </p:extLst>
          </p:nvPr>
        </p:nvGraphicFramePr>
        <p:xfrm>
          <a:off x="228600" y="1138001"/>
          <a:ext cx="8700086" cy="4241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3810000"/>
                <a:gridCol w="1981200"/>
                <a:gridCol w="1689686"/>
              </a:tblGrid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r-Latn-RS" sz="1600" b="1" dirty="0">
                        <a:effectLst/>
                        <a:latin typeface="+mn-lt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</a:rPr>
                        <a:t>Plenary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</a:rPr>
                        <a:t> Hall Tsar </a:t>
                      </a:r>
                      <a:r>
                        <a:rPr lang="en-US" sz="1800" b="1" baseline="0" dirty="0" err="1" smtClean="0">
                          <a:effectLst/>
                          <a:latin typeface="+mn-lt"/>
                        </a:rPr>
                        <a:t>Dusan</a:t>
                      </a:r>
                      <a:endParaRPr lang="en-US" sz="1800" b="1" dirty="0" smtClean="0">
                        <a:effectLst/>
                        <a:latin typeface="+mn-lt"/>
                      </a:endParaRPr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b="1" dirty="0" smtClean="0"/>
                        <a:t>Poster</a:t>
                      </a:r>
                      <a:r>
                        <a:rPr lang="sr-Latn-RS" sz="1800" b="1" baseline="0" dirty="0" smtClean="0"/>
                        <a:t> Hall Danube</a:t>
                      </a:r>
                      <a:endParaRPr lang="en-US" sz="1800" b="1" dirty="0"/>
                    </a:p>
                  </a:txBody>
                  <a:tcPr marL="64089" marR="64089" marT="8901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Room Belgrade</a:t>
                      </a:r>
                      <a:endParaRPr lang="sr-Latn-RS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7.30-8.30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ESNCH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Working Groups Meeting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b="1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8.30-10.00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Session 7: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Joint session with </a:t>
                      </a: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EAN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Functional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TCD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eurorehabilitation</a:t>
                      </a:r>
                      <a:endParaRPr lang="en-U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10.00-11.00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Guided Poster</a:t>
                      </a:r>
                      <a:r>
                        <a:rPr lang="sr-Latn-RS" sz="1600" b="1" baseline="0" dirty="0" smtClean="0"/>
                        <a:t> Tour</a:t>
                      </a:r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600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1298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10.00-1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.30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Coffee Break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, Exibition, Poster Wieving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52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0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Scientific Session 8: Neurosonology in ICU</a:t>
                      </a: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462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12.00-13.30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Scientific Session 9: Miscellaneous</a:t>
                      </a:r>
                      <a:endParaRPr lang="en-US" sz="1600" b="1" dirty="0"/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0-1</a:t>
                      </a:r>
                      <a:r>
                        <a:rPr lang="sr-Latn-RS" sz="1600" b="1" dirty="0" smtClean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b="1" dirty="0" smtClean="0">
                          <a:effectLst/>
                          <a:latin typeface="+mn-lt"/>
                        </a:rPr>
                        <a:t>.00</a:t>
                      </a: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Closing</a:t>
                      </a:r>
                      <a:r>
                        <a:rPr lang="sr-Latn-R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Ceremony, Awards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Inviation to 26th ESNCH Conference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  <a:tr h="3498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14.00-15.00</a:t>
                      </a:r>
                      <a:r>
                        <a:rPr lang="sr-Latn-RS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Exibition, Lunch and Farewell</a:t>
                      </a:r>
                      <a:endParaRPr lang="sr-Latn-R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R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89" marR="64089" marT="8901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4089" marR="64089" marT="8901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sz="1600" dirty="0"/>
                    </a:p>
                  </a:txBody>
                  <a:tcPr marL="64089" marR="64089" marT="8901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371600" y="0"/>
            <a:ext cx="6477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 algn="ctr">
              <a:spcBef>
                <a:spcPts val="600"/>
              </a:spcBef>
              <a:spcAft>
                <a:spcPts val="600"/>
              </a:spcAft>
            </a:pPr>
            <a:endParaRPr lang="sr-Latn-RS" b="1" dirty="0">
              <a:latin typeface="+mj-lt"/>
            </a:endParaRPr>
          </a:p>
          <a:p>
            <a:pPr marL="231775" indent="-231775" algn="ctr">
              <a:spcBef>
                <a:spcPts val="600"/>
              </a:spcBef>
              <a:spcAft>
                <a:spcPts val="600"/>
              </a:spcAft>
            </a:pP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TIMETABLE AND PROGRAM OVERVIEW,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April</a:t>
            </a:r>
            <a:r>
              <a:rPr lang="sr-Latn-R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5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068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328</Words>
  <Application>Microsoft Office PowerPoint</Application>
  <PresentationFormat>On-screen Show (4:3)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Saska</dc:creator>
  <cp:lastModifiedBy>man man</cp:lastModifiedBy>
  <cp:revision>40</cp:revision>
  <cp:lastPrinted>2019-11-26T14:24:31Z</cp:lastPrinted>
  <dcterms:created xsi:type="dcterms:W3CDTF">2019-11-18T04:59:12Z</dcterms:created>
  <dcterms:modified xsi:type="dcterms:W3CDTF">2019-12-01T22:33:05Z</dcterms:modified>
</cp:coreProperties>
</file>